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45" d="100"/>
          <a:sy n="45" d="100"/>
        </p:scale>
        <p:origin x="2827" y="53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B782-80F4-41A8-980D-7725D8152702}" type="datetimeFigureOut">
              <a:rPr lang="pt-BR" smtClean="0"/>
              <a:t>20/11/2023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60BA-BCCC-4F3C-B5F3-6B656FAB0CA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4641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B782-80F4-41A8-980D-7725D8152702}" type="datetimeFigureOut">
              <a:rPr lang="pt-BR" smtClean="0"/>
              <a:t>20/11/2023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60BA-BCCC-4F3C-B5F3-6B656FAB0CA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8223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B782-80F4-41A8-980D-7725D8152702}" type="datetimeFigureOut">
              <a:rPr lang="pt-BR" smtClean="0"/>
              <a:t>20/11/2023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60BA-BCCC-4F3C-B5F3-6B656FAB0CA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2418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B782-80F4-41A8-980D-7725D8152702}" type="datetimeFigureOut">
              <a:rPr lang="pt-BR" smtClean="0"/>
              <a:t>20/11/2023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60BA-BCCC-4F3C-B5F3-6B656FAB0CA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4923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B782-80F4-41A8-980D-7725D8152702}" type="datetimeFigureOut">
              <a:rPr lang="pt-BR" smtClean="0"/>
              <a:t>20/11/2023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60BA-BCCC-4F3C-B5F3-6B656FAB0CA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0587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B782-80F4-41A8-980D-7725D8152702}" type="datetimeFigureOut">
              <a:rPr lang="pt-BR" smtClean="0"/>
              <a:t>20/11/2023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60BA-BCCC-4F3C-B5F3-6B656FAB0CA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089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B782-80F4-41A8-980D-7725D8152702}" type="datetimeFigureOut">
              <a:rPr lang="pt-BR" smtClean="0"/>
              <a:t>20/11/2023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60BA-BCCC-4F3C-B5F3-6B656FAB0CA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8574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B782-80F4-41A8-980D-7725D8152702}" type="datetimeFigureOut">
              <a:rPr lang="pt-BR" smtClean="0"/>
              <a:t>20/11/2023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60BA-BCCC-4F3C-B5F3-6B656FAB0CA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9688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B782-80F4-41A8-980D-7725D8152702}" type="datetimeFigureOut">
              <a:rPr lang="pt-BR" smtClean="0"/>
              <a:t>20/11/2023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60BA-BCCC-4F3C-B5F3-6B656FAB0CA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2312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B782-80F4-41A8-980D-7725D8152702}" type="datetimeFigureOut">
              <a:rPr lang="pt-BR" smtClean="0"/>
              <a:t>20/11/2023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60BA-BCCC-4F3C-B5F3-6B656FAB0CA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0341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B782-80F4-41A8-980D-7725D8152702}" type="datetimeFigureOut">
              <a:rPr lang="pt-BR" smtClean="0"/>
              <a:t>20/11/2023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60BA-BCCC-4F3C-B5F3-6B656FAB0CA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207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5B782-80F4-41A8-980D-7725D8152702}" type="datetimeFigureOut">
              <a:rPr lang="pt-BR" smtClean="0"/>
              <a:t>20/11/2023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A60BA-BCCC-4F3C-B5F3-6B656FAB0CA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162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CEE8E20-0264-F97A-19F2-11FF9DF935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144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Arthur Sanches</dc:creator>
  <cp:lastModifiedBy>Arthur Sanches</cp:lastModifiedBy>
  <cp:revision>1</cp:revision>
  <dcterms:created xsi:type="dcterms:W3CDTF">2023-11-20T14:56:31Z</dcterms:created>
  <dcterms:modified xsi:type="dcterms:W3CDTF">2023-11-20T14:57:11Z</dcterms:modified>
</cp:coreProperties>
</file>